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11/17/2022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11/17/2022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911CD-B978-40B5-B288-526EAE2AC1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Documentum Webtop User Processes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36A8A1-D20C-4598-AE19-E73128493B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Initial Setup and Operation</a:t>
            </a:r>
          </a:p>
        </p:txBody>
      </p:sp>
    </p:spTree>
    <p:extLst>
      <p:ext uri="{BB962C8B-B14F-4D97-AF65-F5344CB8AC3E}">
        <p14:creationId xmlns:p14="http://schemas.microsoft.com/office/powerpoint/2010/main" val="4127663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CF9D853-2235-4C0A-AAE9-DF971FE7C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Saved Searches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CBD0691-04DA-420D-B5AE-ABD8463FB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5434584" cy="640080"/>
          </a:xfrm>
        </p:spPr>
        <p:txBody>
          <a:bodyPr>
            <a:normAutofit/>
          </a:bodyPr>
          <a:lstStyle/>
          <a:p>
            <a:r>
              <a:rPr lang="en-US" sz="2800" dirty="0"/>
              <a:t>Documents – Student Name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68B96F5-E887-45FC-A191-346F225FE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7" y="2743200"/>
            <a:ext cx="4574279" cy="3904488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This search will find every document for that student’s name</a:t>
            </a:r>
          </a:p>
          <a:p>
            <a:r>
              <a:rPr lang="en-US" sz="2800" dirty="0"/>
              <a:t>Replace the text “a” with the Last and the First name</a:t>
            </a:r>
          </a:p>
          <a:p>
            <a:r>
              <a:rPr lang="en-US" sz="2800" dirty="0"/>
              <a:t>Click Search</a:t>
            </a:r>
          </a:p>
          <a:p>
            <a:pPr marL="0" indent="0">
              <a:buNone/>
            </a:pPr>
            <a:r>
              <a:rPr lang="en-US" sz="2200" dirty="0"/>
              <a:t>Note:  Names change. Follow this search with a Document Search for the </a:t>
            </a:r>
            <a:r>
              <a:rPr lang="en-US" sz="2200" dirty="0" err="1"/>
              <a:t>studentid</a:t>
            </a:r>
            <a:endParaRPr lang="en-US" sz="2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68F70A-F143-4CA7-94C6-C91020B97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954" y="2688336"/>
            <a:ext cx="6156699" cy="368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265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CF9D853-2235-4C0A-AAE9-DF971FE7C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Saved Searches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CBD0691-04DA-420D-B5AE-ABD8463FB1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Documents found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68B96F5-E887-45FC-A191-346F225FE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7" y="2743200"/>
            <a:ext cx="3999301" cy="3817398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Searching for 2037823 returns 9 documents.</a:t>
            </a:r>
          </a:p>
          <a:p>
            <a:pPr lvl="1"/>
            <a:r>
              <a:rPr lang="en-US" sz="2600" dirty="0"/>
              <a:t>Doctype is embedded in the document Name</a:t>
            </a:r>
          </a:p>
          <a:p>
            <a:pPr lvl="1"/>
            <a:r>
              <a:rPr lang="en-US" sz="2600" dirty="0"/>
              <a:t>School Code is presented</a:t>
            </a:r>
          </a:p>
          <a:p>
            <a:pPr lvl="1"/>
            <a:r>
              <a:rPr lang="en-US" sz="2600" dirty="0"/>
              <a:t>Pool Code contains the CS Plan Code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342FEE-D5F8-48C1-9C6D-FE6D314349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8053"/>
          <a:stretch/>
        </p:blipFill>
        <p:spPr>
          <a:xfrm>
            <a:off x="5069148" y="2743200"/>
            <a:ext cx="6950810" cy="348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162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46AAB-8366-453F-A04E-DCB9B56A8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Saved Searches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5E5D5-A809-46B6-A3F2-0C238B8A91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Viewing and Navigating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3AD224-A22E-4A1C-A9E6-FDA183EA3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7" y="2743200"/>
            <a:ext cx="10058399" cy="3808520"/>
          </a:xfrm>
        </p:spPr>
        <p:txBody>
          <a:bodyPr>
            <a:normAutofit/>
          </a:bodyPr>
          <a:lstStyle/>
          <a:p>
            <a:r>
              <a:rPr lang="en-US" sz="2800" dirty="0"/>
              <a:t>Documentum security restricts opening documents for another School, unless there is a dual degree agreement between the two schools</a:t>
            </a:r>
          </a:p>
          <a:p>
            <a:pPr lvl="1"/>
            <a:r>
              <a:rPr lang="en-US" sz="2600" dirty="0"/>
              <a:t>Ex:  NURS users cannot open documents for GSBS </a:t>
            </a:r>
          </a:p>
          <a:p>
            <a:pPr lvl="1"/>
            <a:r>
              <a:rPr lang="en-US" sz="2600" dirty="0"/>
              <a:t>Ex:  SBMI and SPH users may open documents for both</a:t>
            </a:r>
          </a:p>
          <a:p>
            <a:pPr lvl="1"/>
            <a:r>
              <a:rPr lang="en-US" sz="2600" dirty="0"/>
              <a:t>Ex:  MDAH users cannot open documents for UTHealth schools</a:t>
            </a:r>
          </a:p>
          <a:p>
            <a:pPr lvl="1"/>
            <a:r>
              <a:rPr lang="en-US" sz="2600" dirty="0"/>
              <a:t>Documents for School = None are available to all users</a:t>
            </a:r>
          </a:p>
        </p:txBody>
      </p:sp>
    </p:spTree>
    <p:extLst>
      <p:ext uri="{BB962C8B-B14F-4D97-AF65-F5344CB8AC3E}">
        <p14:creationId xmlns:p14="http://schemas.microsoft.com/office/powerpoint/2010/main" val="214286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46AAB-8366-453F-A04E-DCB9B56A8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Saved Searches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5E5D5-A809-46B6-A3F2-0C238B8A91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Viewing and Navigating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3AD224-A22E-4A1C-A9E6-FDA183EA3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7" y="2743200"/>
            <a:ext cx="10058399" cy="3808520"/>
          </a:xfrm>
        </p:spPr>
        <p:txBody>
          <a:bodyPr>
            <a:normAutofit/>
          </a:bodyPr>
          <a:lstStyle/>
          <a:p>
            <a:r>
              <a:rPr lang="en-US" sz="2800" dirty="0"/>
              <a:t>To view a document, double-click the Name.</a:t>
            </a:r>
            <a:br>
              <a:rPr lang="en-US" sz="2800" dirty="0"/>
            </a:br>
            <a:r>
              <a:rPr lang="en-US" dirty="0"/>
              <a:t>A TECHNICAL point……Documentum itself does not DISPLAY the document, it retrieves the document and gives it to Windows for display.  Windows must have an App identified as a default viewer for that document type (see the next slide for more info)</a:t>
            </a:r>
            <a:br>
              <a:rPr lang="en-US" sz="2600" dirty="0"/>
            </a:br>
            <a:endParaRPr lang="en-US" sz="2600" dirty="0"/>
          </a:p>
          <a:p>
            <a:r>
              <a:rPr lang="en-US" sz="2600" dirty="0"/>
              <a:t>To navigate to another student, use the Edit action to return to the Search criteria page, then enter a new student</a:t>
            </a:r>
          </a:p>
        </p:txBody>
      </p:sp>
    </p:spTree>
    <p:extLst>
      <p:ext uri="{BB962C8B-B14F-4D97-AF65-F5344CB8AC3E}">
        <p14:creationId xmlns:p14="http://schemas.microsoft.com/office/powerpoint/2010/main" val="1403424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610530E-0737-479F-9328-A5C93434C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Windows Default Apps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2235E5B-AC5F-4D2E-99DE-7E6D5F37A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439190"/>
          </a:xfrm>
        </p:spPr>
        <p:txBody>
          <a:bodyPr>
            <a:normAutofit/>
          </a:bodyPr>
          <a:lstStyle/>
          <a:p>
            <a:r>
              <a:rPr lang="en-US" sz="2800" dirty="0"/>
              <a:t>Search Windows using            for “default apps”</a:t>
            </a:r>
          </a:p>
          <a:p>
            <a:r>
              <a:rPr lang="en-US" sz="2800" dirty="0"/>
              <a:t>Scroll to the bottom and select </a:t>
            </a:r>
            <a:br>
              <a:rPr lang="en-US" sz="2800" dirty="0"/>
            </a:br>
            <a:r>
              <a:rPr lang="en-US" sz="2800" dirty="0"/>
              <a:t>“Choose default apps by file type” </a:t>
            </a:r>
          </a:p>
          <a:p>
            <a:r>
              <a:rPr lang="en-US" sz="2800" dirty="0"/>
              <a:t>Once the list displays </a:t>
            </a:r>
            <a:r>
              <a:rPr lang="en-US" sz="2400" dirty="0"/>
              <a:t>(takes a short while)</a:t>
            </a:r>
            <a:r>
              <a:rPr lang="en-US" sz="2800" dirty="0"/>
              <a:t>, find and verify the following</a:t>
            </a:r>
          </a:p>
          <a:p>
            <a:pPr lvl="1"/>
            <a:r>
              <a:rPr lang="en-US" sz="2600" dirty="0"/>
              <a:t>.pdf has a default app of Adobe Reader (preferred, and free), Adobe Acrobat, or some other pdf reader program</a:t>
            </a:r>
          </a:p>
          <a:p>
            <a:pPr lvl="1"/>
            <a:r>
              <a:rPr lang="en-US" sz="2600" dirty="0"/>
              <a:t>.</a:t>
            </a:r>
            <a:r>
              <a:rPr lang="en-US" sz="2600" dirty="0" err="1"/>
              <a:t>tif</a:t>
            </a:r>
            <a:r>
              <a:rPr lang="en-US" sz="2600" dirty="0"/>
              <a:t> and .tiff has a default app of an image viewer which can display multi-page </a:t>
            </a:r>
            <a:r>
              <a:rPr lang="en-US" sz="2600" dirty="0" err="1"/>
              <a:t>tif</a:t>
            </a:r>
            <a:r>
              <a:rPr lang="en-US" sz="2600" dirty="0"/>
              <a:t>/tiff image files.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6B4F668-7284-44C1-B13D-770734E964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5791" y="2187108"/>
            <a:ext cx="983065" cy="38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182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6055B-5FA8-4711-97BA-9125A9A2B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Documentum?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43FFC-10C1-4090-A63F-F4D2533D9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Documentum system is an electronic document filing cabinet</a:t>
            </a:r>
          </a:p>
          <a:p>
            <a:r>
              <a:rPr lang="en-US" sz="2800" dirty="0"/>
              <a:t>The user app to access documents is called Webtop</a:t>
            </a:r>
          </a:p>
          <a:p>
            <a:r>
              <a:rPr lang="en-US" sz="2800" dirty="0"/>
              <a:t>Users log into the Webtop app using their UTHealth network </a:t>
            </a:r>
            <a:r>
              <a:rPr lang="en-US" sz="2800" dirty="0" err="1"/>
              <a:t>userid</a:t>
            </a:r>
            <a:r>
              <a:rPr lang="en-US" sz="2800" dirty="0"/>
              <a:t> and password</a:t>
            </a:r>
          </a:p>
          <a:p>
            <a:r>
              <a:rPr lang="en-US" sz="2800" dirty="0"/>
              <a:t>The UTHealth network address is https://webtopprod.uthouston.edu/webtop/</a:t>
            </a:r>
          </a:p>
        </p:txBody>
      </p:sp>
    </p:spTree>
    <p:extLst>
      <p:ext uri="{BB962C8B-B14F-4D97-AF65-F5344CB8AC3E}">
        <p14:creationId xmlns:p14="http://schemas.microsoft.com/office/powerpoint/2010/main" val="3454785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6055B-5FA8-4711-97BA-9125A9A2B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Webtop Setup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43FFC-10C1-4090-A63F-F4D2533D9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5295441" cy="40507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Chrome web browser works best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Start the app (see last slide for the address)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Key in your </a:t>
            </a:r>
            <a:r>
              <a:rPr lang="en-US" sz="2800" dirty="0" err="1"/>
              <a:t>userid</a:t>
            </a:r>
            <a:r>
              <a:rPr lang="en-US" sz="2800" dirty="0"/>
              <a:t> and password, then CHANGE the Repository to be “</a:t>
            </a:r>
            <a:r>
              <a:rPr lang="en-US" sz="2800" dirty="0" err="1"/>
              <a:t>Student_Records</a:t>
            </a:r>
            <a:r>
              <a:rPr lang="en-US" sz="2800" dirty="0"/>
              <a:t>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Click on Login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D125D7-F3DE-4EA5-AF51-1EAA5EEDE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693" y="2036918"/>
            <a:ext cx="5288738" cy="432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040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55F1DAB-B93C-4F85-A305-2E284796F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Webtop Setup Steps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04D0CFD-AA7C-449C-9B85-F0A9A4F56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799" y="2048256"/>
            <a:ext cx="6275033" cy="640080"/>
          </a:xfrm>
        </p:spPr>
        <p:txBody>
          <a:bodyPr>
            <a:noAutofit/>
          </a:bodyPr>
          <a:lstStyle/>
          <a:p>
            <a:r>
              <a:rPr lang="en-US" sz="2800" dirty="0"/>
              <a:t>Configure to use Saved Searches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3C47C2F2-B1B0-44F4-9943-6B01CFF9D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743199"/>
            <a:ext cx="4754880" cy="3906176"/>
          </a:xfrm>
        </p:spPr>
        <p:txBody>
          <a:bodyPr>
            <a:normAutofit/>
          </a:bodyPr>
          <a:lstStyle/>
          <a:p>
            <a:r>
              <a:rPr lang="en-US" dirty="0"/>
              <a:t>DO NOT USE the Search box in the top left corner of the Webtop session page</a:t>
            </a:r>
            <a:br>
              <a:rPr lang="en-US" dirty="0"/>
            </a:br>
            <a:endParaRPr lang="en-US" dirty="0"/>
          </a:p>
          <a:p>
            <a:r>
              <a:rPr lang="en-US" dirty="0"/>
              <a:t>Click on the Tools menu, then select Preferences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In the Preferences: General popup, change the “Section to start in” to be Saved Searches.  Click OK.</a:t>
            </a:r>
          </a:p>
          <a:p>
            <a:r>
              <a:rPr lang="en-US" dirty="0"/>
              <a:t>Logout (button top right) then </a:t>
            </a:r>
            <a:br>
              <a:rPr lang="en-US" dirty="0"/>
            </a:br>
            <a:r>
              <a:rPr lang="en-US" dirty="0"/>
              <a:t>log back in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AA49070-B8BB-4B41-8317-8F0CCD472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1680" y="2781244"/>
            <a:ext cx="5837426" cy="64775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D000ADB-E811-4EE3-84D2-B9E8E7634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680" y="4052612"/>
            <a:ext cx="4036604" cy="55636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8BB73A-F665-4463-AB36-0432D56B27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1680" y="4982792"/>
            <a:ext cx="5837426" cy="1497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63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A3C77-C852-47DC-86B0-E5211284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Webtop Setup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CFAFA-0978-4EEB-96D8-454A253A9F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Set up Saved Searches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91A497-E74A-46D6-8AF3-F0CED12EC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7" y="2743200"/>
            <a:ext cx="4816047" cy="3923930"/>
          </a:xfrm>
        </p:spPr>
        <p:txBody>
          <a:bodyPr/>
          <a:lstStyle/>
          <a:p>
            <a:r>
              <a:rPr lang="en-US" dirty="0"/>
              <a:t>This login should have selected Saved Searches in the left pane. </a:t>
            </a:r>
            <a:br>
              <a:rPr lang="en-US" dirty="0"/>
            </a:br>
            <a:r>
              <a:rPr lang="en-US" dirty="0"/>
              <a:t>If not, go back to the previous slide.</a:t>
            </a:r>
            <a:br>
              <a:rPr lang="en-US" dirty="0"/>
            </a:br>
            <a:endParaRPr lang="en-US" dirty="0"/>
          </a:p>
          <a:p>
            <a:r>
              <a:rPr lang="en-US" dirty="0"/>
              <a:t>Below the Webtop menus, select Saved Searches so that it is </a:t>
            </a:r>
            <a:r>
              <a:rPr lang="en-US" b="1" dirty="0"/>
              <a:t>bold</a:t>
            </a:r>
            <a:r>
              <a:rPr lang="en-US" dirty="0"/>
              <a:t> and not </a:t>
            </a:r>
            <a:r>
              <a:rPr lang="en-US" u="sng" dirty="0"/>
              <a:t>underlined</a:t>
            </a:r>
            <a:br>
              <a:rPr lang="en-US" u="sng" dirty="0"/>
            </a:br>
            <a:endParaRPr lang="en-US" u="sng" dirty="0"/>
          </a:p>
          <a:p>
            <a:r>
              <a:rPr lang="en-US" dirty="0"/>
              <a:t>At the right edge of the display, change Items per page to be 100</a:t>
            </a:r>
            <a:br>
              <a:rPr lang="en-US" dirty="0"/>
            </a:br>
            <a:endParaRPr lang="en-US" dirty="0"/>
          </a:p>
          <a:p>
            <a:r>
              <a:rPr lang="en-US" dirty="0"/>
              <a:t>Basic Setup is now complete.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C3E34D-D7FC-4D5E-9A5D-363061598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9310" y="2848925"/>
            <a:ext cx="2697714" cy="6629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97819F-2913-44F4-9AC6-1F119C411F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9310" y="4055304"/>
            <a:ext cx="2949196" cy="708721"/>
          </a:xfrm>
          <a:prstGeom prst="rect">
            <a:avLst/>
          </a:prstGeom>
        </p:spPr>
      </p:pic>
      <p:pic>
        <p:nvPicPr>
          <p:cNvPr id="1026" name="Picture 2" descr="C:\Users\JMCGAU~1\AppData\Local\Temp\SNAGHTML348f81.PNG">
            <a:extLst>
              <a:ext uri="{FF2B5EF4-FFF2-40B4-BE49-F238E27FC236}">
                <a16:creationId xmlns:a16="http://schemas.microsoft.com/office/drawing/2014/main" id="{80BAC626-8B68-4A60-BD46-F308B2353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310" y="5215890"/>
            <a:ext cx="3143250" cy="81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131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214E4A9-B13E-4C33-B6C5-15BE5E8E8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Saved Searches?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CFB148-D5EB-4C27-A1A0-2320253FB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368169"/>
          </a:xfrm>
        </p:spPr>
        <p:txBody>
          <a:bodyPr>
            <a:normAutofit/>
          </a:bodyPr>
          <a:lstStyle/>
          <a:p>
            <a:r>
              <a:rPr lang="en-US" sz="2800" dirty="0"/>
              <a:t>Search box (top left) results are unpredictable because default parameters the user cannot see are used. </a:t>
            </a:r>
          </a:p>
          <a:p>
            <a:pPr lvl="1"/>
            <a:r>
              <a:rPr lang="en-US" sz="2600" dirty="0"/>
              <a:t>All documents for a person may not be retrieved. </a:t>
            </a:r>
          </a:p>
          <a:p>
            <a:pPr lvl="1"/>
            <a:r>
              <a:rPr lang="en-US" sz="2600" dirty="0"/>
              <a:t>Documents for more than 1 person may be retrieved.</a:t>
            </a:r>
          </a:p>
          <a:p>
            <a:pPr lvl="1"/>
            <a:r>
              <a:rPr lang="en-US" sz="2600" dirty="0"/>
              <a:t>DO NOT USE the Search box.</a:t>
            </a:r>
            <a:br>
              <a:rPr lang="en-US" sz="2600" dirty="0"/>
            </a:br>
            <a:endParaRPr lang="en-US" sz="2600" dirty="0"/>
          </a:p>
          <a:p>
            <a:r>
              <a:rPr lang="en-US" sz="2800" dirty="0"/>
              <a:t>Saved Searches… </a:t>
            </a:r>
          </a:p>
          <a:p>
            <a:pPr lvl="1"/>
            <a:r>
              <a:rPr lang="en-US" sz="2600" dirty="0"/>
              <a:t>are pre-configured to retrieve all documents for 1 person</a:t>
            </a:r>
          </a:p>
          <a:p>
            <a:pPr lvl="1"/>
            <a:r>
              <a:rPr lang="en-US" sz="2600" dirty="0"/>
              <a:t>display the retrieval list with ADDITIONAL INFORMATION about the document(s) in the columns presented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727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52A39-1FF2-49C1-8CBD-6E3E55A1E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Saved Searches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6370-5B04-4F0E-9B18-3095DC95C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412557"/>
          </a:xfrm>
        </p:spPr>
        <p:txBody>
          <a:bodyPr>
            <a:normAutofit/>
          </a:bodyPr>
          <a:lstStyle/>
          <a:p>
            <a:r>
              <a:rPr lang="en-US" sz="2800" dirty="0"/>
              <a:t>Saved Searches may be </a:t>
            </a:r>
          </a:p>
          <a:p>
            <a:pPr lvl="1"/>
            <a:r>
              <a:rPr lang="en-US" sz="2600" dirty="0"/>
              <a:t>Public       (generally available to all users) or </a:t>
            </a:r>
          </a:p>
          <a:p>
            <a:pPr lvl="1"/>
            <a:r>
              <a:rPr lang="en-US" sz="2600" dirty="0"/>
              <a:t>Private       (restricted to the creator)</a:t>
            </a:r>
            <a:br>
              <a:rPr lang="en-US" sz="2600" dirty="0"/>
            </a:br>
            <a:endParaRPr lang="en-US" sz="2600" dirty="0"/>
          </a:p>
          <a:p>
            <a:r>
              <a:rPr lang="en-US" sz="2800" dirty="0"/>
              <a:t>The Owner column of the Searches list denotes who created each one.</a:t>
            </a:r>
          </a:p>
          <a:p>
            <a:pPr lvl="1"/>
            <a:r>
              <a:rPr lang="en-US" sz="2600" dirty="0"/>
              <a:t>Owner = </a:t>
            </a:r>
            <a:r>
              <a:rPr lang="en-US" sz="2600" dirty="0" err="1"/>
              <a:t>docuadmin</a:t>
            </a:r>
            <a:r>
              <a:rPr lang="en-US" sz="2600" dirty="0"/>
              <a:t> are generic searches, created by an administrator </a:t>
            </a:r>
            <a:r>
              <a:rPr lang="en-US" sz="2600" dirty="0" err="1"/>
              <a:t>userid</a:t>
            </a:r>
            <a:endParaRPr lang="en-US" sz="2600" dirty="0"/>
          </a:p>
          <a:p>
            <a:pPr lvl="1"/>
            <a:r>
              <a:rPr lang="en-US" sz="2600" dirty="0"/>
              <a:t>Owner = Another User may be available to you, but also may be modified by the creator for some special purpose.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FB5499-5698-456D-8449-D1A23A3E7B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571" y="2520901"/>
            <a:ext cx="636063" cy="5512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05E2802-496C-4A77-BB54-04CCC43225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572" y="2888593"/>
            <a:ext cx="636062" cy="58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587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52A39-1FF2-49C1-8CBD-6E3E55A1E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Saved Searches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6370-5B04-4F0E-9B18-3095DC95C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385925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Click on the column heading word Name.  This will sort this list into alphabetic order (makes it easier to find what you are looking for)</a:t>
            </a:r>
            <a:br>
              <a:rPr lang="en-US" sz="2600" dirty="0"/>
            </a:br>
            <a:endParaRPr lang="en-US" sz="2600" dirty="0"/>
          </a:p>
          <a:p>
            <a:r>
              <a:rPr lang="en-US" sz="2600" dirty="0"/>
              <a:t>Search for Documents, not Folders</a:t>
            </a:r>
            <a:br>
              <a:rPr lang="en-US" sz="2600" dirty="0"/>
            </a:br>
            <a:endParaRPr lang="en-US" sz="2600" dirty="0"/>
          </a:p>
          <a:p>
            <a:r>
              <a:rPr lang="en-US" sz="2600" dirty="0"/>
              <a:t>Scroll down the list of Searches to find a blue </a:t>
            </a:r>
            <a:r>
              <a:rPr lang="en-US" sz="2600" dirty="0" err="1"/>
              <a:t>icon’ed</a:t>
            </a:r>
            <a:r>
              <a:rPr lang="en-US" sz="2600" dirty="0"/>
              <a:t> search owned by </a:t>
            </a:r>
            <a:r>
              <a:rPr lang="en-US" sz="2600" dirty="0" err="1"/>
              <a:t>docuadmin</a:t>
            </a:r>
            <a:endParaRPr lang="en-US" sz="2600" dirty="0"/>
          </a:p>
          <a:p>
            <a:pPr lvl="1"/>
            <a:r>
              <a:rPr lang="en-US" sz="2400" dirty="0"/>
              <a:t>Document Search (uses the </a:t>
            </a:r>
            <a:r>
              <a:rPr lang="en-US" sz="2400" dirty="0" err="1"/>
              <a:t>Studentid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Documents – Student Name (uses last and first name)</a:t>
            </a:r>
            <a:br>
              <a:rPr lang="en-US" sz="2400" dirty="0"/>
            </a:br>
            <a:endParaRPr lang="en-US" sz="2400" dirty="0"/>
          </a:p>
          <a:p>
            <a:r>
              <a:rPr lang="en-US" sz="2600" dirty="0"/>
              <a:t>Right-click and choose Edit (to edit the searching criteria)</a:t>
            </a:r>
          </a:p>
        </p:txBody>
      </p:sp>
    </p:spTree>
    <p:extLst>
      <p:ext uri="{BB962C8B-B14F-4D97-AF65-F5344CB8AC3E}">
        <p14:creationId xmlns:p14="http://schemas.microsoft.com/office/powerpoint/2010/main" val="3933075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CF9D853-2235-4C0A-AAE9-DF971FE7C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Saved Searches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CBD0691-04DA-420D-B5AE-ABD8463FB1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Document Search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68B96F5-E887-45FC-A191-346F225FE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7" y="2743200"/>
            <a:ext cx="4574279" cy="3630168"/>
          </a:xfrm>
        </p:spPr>
        <p:txBody>
          <a:bodyPr>
            <a:normAutofit/>
          </a:bodyPr>
          <a:lstStyle/>
          <a:p>
            <a:r>
              <a:rPr lang="en-US" sz="2800" dirty="0"/>
              <a:t>This search will find every document for an individual person</a:t>
            </a:r>
          </a:p>
          <a:p>
            <a:r>
              <a:rPr lang="en-US" sz="2800" dirty="0"/>
              <a:t>Replace the text “</a:t>
            </a:r>
            <a:r>
              <a:rPr lang="en-US" sz="2800" dirty="0" err="1"/>
              <a:t>Emplid</a:t>
            </a:r>
            <a:r>
              <a:rPr lang="en-US" sz="2800" dirty="0"/>
              <a:t> or A#” with the </a:t>
            </a:r>
            <a:r>
              <a:rPr lang="en-US" sz="2800" dirty="0" err="1"/>
              <a:t>Studentid</a:t>
            </a:r>
            <a:r>
              <a:rPr lang="en-US" sz="2800" dirty="0"/>
              <a:t> (CS </a:t>
            </a:r>
            <a:r>
              <a:rPr lang="en-US" sz="2800" dirty="0" err="1"/>
              <a:t>Emplid</a:t>
            </a:r>
            <a:r>
              <a:rPr lang="en-US" sz="2800" dirty="0"/>
              <a:t>) for the person</a:t>
            </a:r>
          </a:p>
          <a:p>
            <a:r>
              <a:rPr lang="en-US" sz="2800" dirty="0"/>
              <a:t>Click Search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FB766E8-6A9A-44C5-995C-7E703302F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4127" y="2688336"/>
            <a:ext cx="6200847" cy="367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008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201</TotalTime>
  <Words>830</Words>
  <Application>Microsoft Office PowerPoint</Application>
  <PresentationFormat>Widescreen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Bookman Old Style</vt:lpstr>
      <vt:lpstr>Century Gothic</vt:lpstr>
      <vt:lpstr>Wingdings</vt:lpstr>
      <vt:lpstr>Wood Type</vt:lpstr>
      <vt:lpstr>Documentum Webtop User Processes</vt:lpstr>
      <vt:lpstr>What is Documentum?</vt:lpstr>
      <vt:lpstr>Initial Webtop Setup Steps</vt:lpstr>
      <vt:lpstr>Initial Webtop Setup Steps</vt:lpstr>
      <vt:lpstr>Initial Webtop Setup Steps</vt:lpstr>
      <vt:lpstr>Why use Saved Searches?</vt:lpstr>
      <vt:lpstr>Using Saved Searches</vt:lpstr>
      <vt:lpstr>Using Saved Searches</vt:lpstr>
      <vt:lpstr>Using Saved Searches</vt:lpstr>
      <vt:lpstr>Using Saved Searches</vt:lpstr>
      <vt:lpstr>Using Saved Searches</vt:lpstr>
      <vt:lpstr>Using Saved Searches</vt:lpstr>
      <vt:lpstr>Using Saved Searches</vt:lpstr>
      <vt:lpstr>Windows Default Apps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Documentum Webtop User Processes</dc:title>
  <dc:creator>Mcgauhey, Jerry L</dc:creator>
  <cp:lastModifiedBy>Mcgauhey, Jerry L</cp:lastModifiedBy>
  <cp:revision>17</cp:revision>
  <dcterms:created xsi:type="dcterms:W3CDTF">2022-11-16T16:01:49Z</dcterms:created>
  <dcterms:modified xsi:type="dcterms:W3CDTF">2022-11-17T20:46:02Z</dcterms:modified>
</cp:coreProperties>
</file>